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0BEC6C1-38A4-4C44-B546-9ED4A398D536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D0ACD96-AAA7-4115-99B4-7DD80E504F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4000" dirty="0" smtClean="0"/>
              <a:t>La epidemia </a:t>
            </a:r>
            <a:r>
              <a:rPr lang="es-ES" sz="4000" dirty="0" smtClean="0"/>
              <a:t>de cólera en Perú en la década de </a:t>
            </a:r>
            <a:r>
              <a:rPr lang="es-ES" sz="4000" dirty="0" smtClean="0"/>
              <a:t>1990</a:t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>Por </a:t>
            </a:r>
            <a:r>
              <a:rPr lang="es-ES" sz="4000" dirty="0" err="1" smtClean="0"/>
              <a:t>Audrita</a:t>
            </a:r>
            <a:r>
              <a:rPr lang="es-ES" sz="4000" dirty="0" smtClean="0"/>
              <a:t> </a:t>
            </a:r>
            <a:r>
              <a:rPr lang="es-ES" sz="4000" dirty="0" err="1" smtClean="0"/>
              <a:t>Imbs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s-ES" sz="7200" dirty="0" smtClean="0"/>
              <a:t>L</a:t>
            </a:r>
            <a:r>
              <a:rPr lang="es-ES" sz="7200" dirty="0" smtClean="0"/>
              <a:t>a Catástrofe </a:t>
            </a:r>
            <a:r>
              <a:rPr lang="es-ES" sz="7200" dirty="0" smtClean="0"/>
              <a:t>del C</a:t>
            </a:r>
            <a:r>
              <a:rPr lang="es-ES" sz="7200" dirty="0" smtClean="0"/>
              <a:t>ólera</a:t>
            </a:r>
            <a:r>
              <a:rPr lang="en-US" sz="7200" dirty="0" smtClean="0"/>
              <a:t>:</a:t>
            </a:r>
            <a:endParaRPr lang="en-US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7848600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err="1" smtClean="0"/>
              <a:t>Condiciones</a:t>
            </a:r>
            <a:r>
              <a:rPr lang="en-US" sz="4000" dirty="0" smtClean="0"/>
              <a:t> de </a:t>
            </a:r>
            <a:r>
              <a:rPr lang="en-US" sz="4000" dirty="0" err="1" smtClean="0"/>
              <a:t>salud</a:t>
            </a:r>
            <a:r>
              <a:rPr lang="en-US" sz="4000" dirty="0" smtClean="0"/>
              <a:t> de </a:t>
            </a:r>
            <a:r>
              <a:rPr lang="en-US" sz="4000" dirty="0" err="1" smtClean="0"/>
              <a:t>Perú</a:t>
            </a:r>
            <a:r>
              <a:rPr lang="en-US" sz="4000" dirty="0" smtClean="0"/>
              <a:t> antes de </a:t>
            </a:r>
            <a:r>
              <a:rPr lang="en-US" sz="4000" dirty="0" err="1" smtClean="0"/>
              <a:t>cólera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51187" y="2133600"/>
            <a:ext cx="565785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MX" sz="2000" b="1" dirty="0"/>
              <a:t>E</a:t>
            </a:r>
            <a:r>
              <a:rPr lang="es-MX" sz="2000" b="1" dirty="0" smtClean="0"/>
              <a:t>ste nivel de suciedad hace Perú un blanco fácil para Cólera porque</a:t>
            </a:r>
            <a:r>
              <a:rPr lang="en-US" sz="2000" b="1" dirty="0" smtClean="0"/>
              <a:t>: </a:t>
            </a:r>
            <a:endParaRPr lang="es-MX" sz="2000" b="1" dirty="0" smtClean="0"/>
          </a:p>
          <a:p>
            <a:endParaRPr lang="en-US" sz="1600" dirty="0" smtClean="0"/>
          </a:p>
          <a:p>
            <a:r>
              <a:rPr lang="en-US" sz="1800" b="1" dirty="0" smtClean="0"/>
              <a:t>En el campo no hay </a:t>
            </a:r>
            <a:r>
              <a:rPr lang="en-US" sz="1800" b="1" dirty="0" err="1" smtClean="0"/>
              <a:t>suficiente</a:t>
            </a:r>
            <a:r>
              <a:rPr lang="en-US" sz="1800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err="1" smtClean="0"/>
              <a:t>Hospitales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err="1" smtClean="0"/>
              <a:t>Cl</a:t>
            </a:r>
            <a:r>
              <a:rPr lang="es-MX" sz="1600" dirty="0" smtClean="0"/>
              <a:t>í</a:t>
            </a:r>
            <a:r>
              <a:rPr lang="en-US" sz="1600" dirty="0" err="1" smtClean="0"/>
              <a:t>nicas</a:t>
            </a:r>
            <a:r>
              <a:rPr lang="en-US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sz="1600" dirty="0"/>
              <a:t>M</a:t>
            </a:r>
            <a:r>
              <a:rPr lang="es-ES" sz="1600" dirty="0" smtClean="0"/>
              <a:t>édicos reales</a:t>
            </a:r>
          </a:p>
          <a:p>
            <a:endParaRPr lang="es-ES" sz="1600" dirty="0" smtClean="0"/>
          </a:p>
          <a:p>
            <a:endParaRPr lang="es-ES" sz="1600" dirty="0"/>
          </a:p>
          <a:p>
            <a:r>
              <a:rPr lang="es-ES" sz="1800" b="1" dirty="0" smtClean="0"/>
              <a:t>En el campo hay demasiado</a:t>
            </a:r>
            <a:r>
              <a:rPr lang="en-US" sz="1800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 smtClean="0"/>
              <a:t> Contaminación</a:t>
            </a:r>
            <a:endParaRPr lang="es-MX" sz="1600" dirty="0"/>
          </a:p>
          <a:p>
            <a:pPr>
              <a:buFont typeface="Arial" pitchFamily="34" charset="0"/>
              <a:buChar char="•"/>
            </a:pPr>
            <a:r>
              <a:rPr lang="es-MX" sz="1600" dirty="0" smtClean="0"/>
              <a:t> </a:t>
            </a:r>
            <a:r>
              <a:rPr lang="es-MX" sz="1600" dirty="0" err="1"/>
              <a:t>D</a:t>
            </a:r>
            <a:r>
              <a:rPr lang="es-MX" sz="1600" dirty="0" err="1" smtClean="0"/>
              <a:t>eforestaci</a:t>
            </a:r>
            <a:r>
              <a:rPr lang="en-US" sz="1600" dirty="0" smtClean="0"/>
              <a:t>ó</a:t>
            </a:r>
            <a:r>
              <a:rPr lang="es-MX" sz="1600" dirty="0" smtClean="0"/>
              <a:t>n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 smtClean="0"/>
              <a:t>Agua  sucia</a:t>
            </a:r>
            <a:endParaRPr lang="en-US" sz="1600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s-MX" dirty="0"/>
              <a:t>ó</a:t>
            </a:r>
            <a:r>
              <a:rPr lang="en-US" dirty="0"/>
              <a:t>mo </a:t>
            </a:r>
            <a:r>
              <a:rPr lang="es-MX" dirty="0"/>
              <a:t>se </a:t>
            </a:r>
            <a:r>
              <a:rPr lang="es-MX" dirty="0" err="1"/>
              <a:t>extendi</a:t>
            </a:r>
            <a:r>
              <a:rPr lang="en-US" dirty="0"/>
              <a:t>ó </a:t>
            </a:r>
            <a:r>
              <a:rPr lang="es-MX" dirty="0"/>
              <a:t>a</a:t>
            </a:r>
            <a:r>
              <a:rPr lang="en-US" dirty="0"/>
              <a:t> </a:t>
            </a:r>
            <a:r>
              <a:rPr lang="es-MX" dirty="0" err="1"/>
              <a:t>trav</a:t>
            </a:r>
            <a:r>
              <a:rPr lang="en-US" dirty="0"/>
              <a:t>é</a:t>
            </a:r>
            <a:r>
              <a:rPr lang="es-MX" dirty="0"/>
              <a:t>s de</a:t>
            </a:r>
            <a:r>
              <a:rPr lang="en-US" dirty="0"/>
              <a:t> </a:t>
            </a:r>
            <a:r>
              <a:rPr lang="es-MX" dirty="0"/>
              <a:t>Per</a:t>
            </a:r>
            <a:r>
              <a:rPr lang="en-US" dirty="0" smtClean="0"/>
              <a:t>ú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ES" sz="1600" dirty="0"/>
              <a:t>L</a:t>
            </a:r>
            <a:r>
              <a:rPr lang="es-ES" sz="1600" dirty="0" smtClean="0"/>
              <a:t>a enfermedad comenzó a infectar a las ciudades costeras se trasladó a Lima y del interior a continuación. </a:t>
            </a:r>
            <a:endParaRPr lang="en-US" sz="1600" dirty="0"/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96671" y="2743200"/>
            <a:ext cx="3561246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MX" dirty="0" smtClean="0"/>
              <a:t>Los zoo </a:t>
            </a:r>
            <a:r>
              <a:rPr lang="es-MX" dirty="0" err="1" smtClean="0"/>
              <a:t>planctones</a:t>
            </a:r>
            <a:r>
              <a:rPr lang="es-MX" dirty="0" smtClean="0"/>
              <a:t> </a:t>
            </a:r>
            <a:r>
              <a:rPr lang="es-MX" dirty="0"/>
              <a:t>transportaron cólera por agua y </a:t>
            </a:r>
            <a:r>
              <a:rPr lang="es-MX" dirty="0" smtClean="0"/>
              <a:t>peces.</a:t>
            </a:r>
            <a:endParaRPr lang="es-MX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645025" y="3079221"/>
            <a:ext cx="4041775" cy="269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181600" y="228600"/>
            <a:ext cx="3541713" cy="1162050"/>
          </a:xfrm>
        </p:spPr>
        <p:txBody>
          <a:bodyPr>
            <a:normAutofit fontScale="90000"/>
          </a:bodyPr>
          <a:lstStyle/>
          <a:p>
            <a:r>
              <a:rPr lang="es-MX" sz="3100" dirty="0" smtClean="0"/>
              <a:t>Quien contrajeron el cólera y que sufrieron </a:t>
            </a:r>
            <a:endParaRPr lang="en-US" sz="31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56111" y="1676400"/>
            <a:ext cx="4593167" cy="46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81000" y="3276600"/>
            <a:ext cx="3429000" cy="2895600"/>
          </a:xfrm>
        </p:spPr>
        <p:txBody>
          <a:bodyPr>
            <a:normAutofit fontScale="92500" lnSpcReduction="10000"/>
          </a:bodyPr>
          <a:lstStyle/>
          <a:p>
            <a:r>
              <a:rPr lang="es-ES" sz="2000" b="1" dirty="0" smtClean="0"/>
              <a:t>Peruanos en situación de riesgo de cólera:</a:t>
            </a:r>
          </a:p>
          <a:p>
            <a:pPr lvl="1">
              <a:buFont typeface="Arial" pitchFamily="34" charset="0"/>
              <a:buChar char="•"/>
            </a:pPr>
            <a:r>
              <a:rPr lang="es-ES" sz="1600" dirty="0" smtClean="0"/>
              <a:t>Personas quien vivían en el campo pobre o cerca del costa </a:t>
            </a:r>
          </a:p>
          <a:p>
            <a:pPr lvl="1">
              <a:buFont typeface="Arial" pitchFamily="34" charset="0"/>
              <a:buChar char="•"/>
            </a:pPr>
            <a:r>
              <a:rPr lang="es-ES" sz="1600" dirty="0" smtClean="0"/>
              <a:t>Personas quien comían pescado del Pacífico </a:t>
            </a:r>
          </a:p>
          <a:p>
            <a:pPr lvl="1">
              <a:buFont typeface="Arial" pitchFamily="34" charset="0"/>
              <a:buChar char="•"/>
            </a:pPr>
            <a:r>
              <a:rPr lang="es-ES" sz="1600" dirty="0" smtClean="0"/>
              <a:t>Personas quien no tenían una fuente limpia de agua</a:t>
            </a:r>
          </a:p>
          <a:p>
            <a:pPr lvl="1">
              <a:buFont typeface="Arial" pitchFamily="34" charset="0"/>
              <a:buChar char="•"/>
            </a:pPr>
            <a:r>
              <a:rPr lang="es-ES" sz="1600" dirty="0" smtClean="0"/>
              <a:t>Personas con O el tipo de sangre</a:t>
            </a:r>
          </a:p>
          <a:p>
            <a:pPr lvl="1">
              <a:buFont typeface="Arial" pitchFamily="34" charset="0"/>
              <a:buChar char="•"/>
            </a:pPr>
            <a:r>
              <a:rPr lang="es-ES" sz="1600" dirty="0" smtClean="0"/>
              <a:t>Personas quien estaba cera de </a:t>
            </a:r>
            <a:r>
              <a:rPr lang="en-US" sz="1600" dirty="0" err="1" smtClean="0"/>
              <a:t>aguas</a:t>
            </a:r>
            <a:r>
              <a:rPr lang="en-US" sz="1600" dirty="0" smtClean="0"/>
              <a:t> </a:t>
            </a:r>
            <a:r>
              <a:rPr lang="en-US" sz="1600" dirty="0" err="1" smtClean="0"/>
              <a:t>residuales</a:t>
            </a:r>
            <a:endParaRPr lang="es-ES" sz="1600" dirty="0" smtClean="0"/>
          </a:p>
          <a:p>
            <a:pPr lvl="1">
              <a:buFont typeface="Arial" pitchFamily="34" charset="0"/>
              <a:buChar char="•"/>
            </a:pPr>
            <a:endParaRPr lang="es-ES" dirty="0"/>
          </a:p>
        </p:txBody>
      </p:sp>
      <p:pic>
        <p:nvPicPr>
          <p:cNvPr id="10" name="Content Placeholder 8" descr="deaths and lif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457200"/>
            <a:ext cx="4648200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impacto</a:t>
            </a:r>
            <a:r>
              <a:rPr lang="en-US" dirty="0" smtClean="0"/>
              <a:t> final </a:t>
            </a:r>
            <a:r>
              <a:rPr lang="es-MX" dirty="0"/>
              <a:t>del c</a:t>
            </a:r>
            <a:r>
              <a:rPr lang="en-US" dirty="0"/>
              <a:t>ó</a:t>
            </a:r>
            <a:r>
              <a:rPr lang="es-MX" dirty="0"/>
              <a:t>lera</a:t>
            </a:r>
            <a:r>
              <a:rPr lang="en-US" dirty="0"/>
              <a:t> </a:t>
            </a:r>
            <a:r>
              <a:rPr lang="es-MX" dirty="0"/>
              <a:t>en</a:t>
            </a:r>
            <a:r>
              <a:rPr lang="en-US" dirty="0"/>
              <a:t> </a:t>
            </a:r>
            <a:r>
              <a:rPr lang="es-MX" dirty="0"/>
              <a:t>Per</a:t>
            </a:r>
            <a:r>
              <a:rPr lang="en-US" dirty="0" smtClean="0"/>
              <a:t>ú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La continua propagación del cólera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los 1990s</a:t>
            </a:r>
            <a:endParaRPr lang="es-ES" dirty="0" smtClean="0"/>
          </a:p>
        </p:txBody>
      </p:sp>
      <p:pic>
        <p:nvPicPr>
          <p:cNvPr id="10" name="Content Placeholder 9" descr="graph spike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90917"/>
            <a:ext cx="4040188" cy="2868478"/>
          </a:xfrm>
        </p:spPr>
      </p:pic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E</a:t>
            </a:r>
            <a:r>
              <a:rPr lang="es-ES" dirty="0" smtClean="0"/>
              <a:t>sfuerzo para limpiar y promover la salud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362200"/>
            <a:ext cx="3067844" cy="358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Bibliografía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err="1" smtClean="0"/>
              <a:t>Arbona</a:t>
            </a:r>
            <a:r>
              <a:rPr lang="en-US" sz="1400" dirty="0" smtClean="0"/>
              <a:t>, D. (2001). </a:t>
            </a:r>
            <a:r>
              <a:rPr lang="en-US" sz="1400" i="1" dirty="0" smtClean="0"/>
              <a:t>Medical Geography and Cholera in </a:t>
            </a:r>
            <a:r>
              <a:rPr lang="en-US" sz="1400" i="1" dirty="0" err="1" smtClean="0"/>
              <a:t>Perú</a:t>
            </a:r>
            <a:r>
              <a:rPr lang="en-US" sz="1400" dirty="0" smtClean="0"/>
              <a:t>. Retrieved January 24, 2011, from University of Colorado: http://www.colorado.edu/geography/gcraft/warmup/cholera/cholera_f.html</a:t>
            </a:r>
          </a:p>
          <a:p>
            <a:r>
              <a:rPr lang="en-US" sz="1400" dirty="0" smtClean="0"/>
              <a:t>B, A. (7, October 2010). </a:t>
            </a:r>
            <a:r>
              <a:rPr lang="en-US" sz="1400" i="1" dirty="0" smtClean="0"/>
              <a:t>Zooplankton</a:t>
            </a:r>
            <a:r>
              <a:rPr lang="en-US" sz="1400" dirty="0" smtClean="0"/>
              <a:t>. Retrieved January 24, 2011, from </a:t>
            </a:r>
            <a:r>
              <a:rPr lang="en-US" sz="1400" dirty="0" err="1" smtClean="0"/>
              <a:t>crperiod</a:t>
            </a:r>
            <a:r>
              <a:rPr lang="en-US" sz="1400" dirty="0" smtClean="0"/>
              <a:t> 3's Blog: http://crperiod4.edublogs.org/</a:t>
            </a:r>
          </a:p>
          <a:p>
            <a:r>
              <a:rPr lang="en-US" sz="1400" dirty="0" smtClean="0"/>
              <a:t>Guerra, I. (2009). </a:t>
            </a:r>
            <a:r>
              <a:rPr lang="en-US" sz="1400" i="1" dirty="0" smtClean="0"/>
              <a:t>Peru: </a:t>
            </a:r>
            <a:r>
              <a:rPr lang="en-US" sz="1400" i="1" dirty="0" err="1" smtClean="0"/>
              <a:t>Nasca</a:t>
            </a:r>
            <a:r>
              <a:rPr lang="en-US" sz="1400" i="1" dirty="0" smtClean="0"/>
              <a:t> civilization succumbed to "El Niño" due to deforestation</a:t>
            </a:r>
            <a:r>
              <a:rPr lang="en-US" sz="1400" dirty="0" smtClean="0"/>
              <a:t>. Retrieved January 24, 2011, from Living in Peru: http://www.livinginperu.com/news-10523-artculturehistory-peru-nasca-civilization-succumbed-to-el-ni%C3%B1o-due-to-deforestation</a:t>
            </a:r>
          </a:p>
          <a:p>
            <a:r>
              <a:rPr lang="en-US" sz="1400" dirty="0" smtClean="0"/>
              <a:t>Hudson, R. A. (1992). </a:t>
            </a:r>
            <a:r>
              <a:rPr lang="en-US" sz="1400" i="1" dirty="0" smtClean="0"/>
              <a:t>Peru: A Country Study</a:t>
            </a:r>
            <a:r>
              <a:rPr lang="en-US" sz="1400" dirty="0" smtClean="0"/>
              <a:t>. Retrieved January 24, 2011, from Country Studies: http://countrystudies.us/peru/51.htm</a:t>
            </a:r>
          </a:p>
          <a:p>
            <a:r>
              <a:rPr lang="en-US" sz="1400" i="1" dirty="0" smtClean="0"/>
              <a:t>LDS Humanitarian Services Calling </a:t>
            </a:r>
            <a:r>
              <a:rPr lang="en-US" sz="1400" dirty="0" smtClean="0"/>
              <a:t>. (2009, February 15). Retrieved January 24, 2011, from Life is Good: http://maryzblog.blogspot.com/2009/02/lds-humanitarian-services-calling.html</a:t>
            </a:r>
          </a:p>
          <a:p>
            <a:r>
              <a:rPr lang="en-US" sz="1400" i="1" dirty="0" smtClean="0"/>
              <a:t>Pan American Health Organization</a:t>
            </a:r>
            <a:r>
              <a:rPr lang="en-US" sz="1400" dirty="0" smtClean="0"/>
              <a:t>. (2003). Retrieved January 24, 2011, from </a:t>
            </a:r>
            <a:r>
              <a:rPr lang="en-US" sz="1400" dirty="0" err="1" smtClean="0"/>
              <a:t>Bernan</a:t>
            </a:r>
            <a:r>
              <a:rPr lang="en-US" sz="1400" dirty="0" smtClean="0"/>
              <a:t>: http://www.bernan.com/IGO/IGOsub.aspx?pubid=4</a:t>
            </a:r>
          </a:p>
          <a:p>
            <a:r>
              <a:rPr lang="en-US" sz="1400" dirty="0" err="1" smtClean="0"/>
              <a:t>Sakagami</a:t>
            </a:r>
            <a:r>
              <a:rPr lang="en-US" sz="1400" dirty="0" smtClean="0"/>
              <a:t>, T. (2009). </a:t>
            </a:r>
            <a:r>
              <a:rPr lang="en-US" sz="1400" i="1" dirty="0" smtClean="0"/>
              <a:t>El Niño (ENSO) Animation V1.25 (2009/3)</a:t>
            </a:r>
            <a:r>
              <a:rPr lang="en-US" sz="1400" dirty="0" smtClean="0"/>
              <a:t>. Retrieved January 24, 2011, from Duke University : http://www.duke.edu/~ts24/ENSO/</a:t>
            </a:r>
          </a:p>
          <a:p>
            <a:r>
              <a:rPr lang="en-US" sz="1400" dirty="0" err="1" smtClean="0"/>
              <a:t>Shirton</a:t>
            </a:r>
            <a:r>
              <a:rPr lang="en-US" sz="1400" dirty="0" smtClean="0"/>
              <a:t>, B. (2007, June 7). </a:t>
            </a:r>
            <a:r>
              <a:rPr lang="en-US" sz="1400" i="1" dirty="0" smtClean="0"/>
              <a:t>PER: Effects Of The Inter-Oceanic Highway On The Eco-System</a:t>
            </a:r>
            <a:r>
              <a:rPr lang="en-US" sz="1400" dirty="0" smtClean="0"/>
              <a:t>. Retrieved January 24, 2011, from My Life: http://www.life.com/image/91255613</a:t>
            </a:r>
          </a:p>
          <a:p>
            <a:r>
              <a:rPr lang="en-US" sz="1400" i="1" dirty="0" smtClean="0"/>
              <a:t>THE ECONOMIC IMPACT OF THE CHOLERA EPIDEMIC IN PERU.</a:t>
            </a:r>
            <a:r>
              <a:rPr lang="en-US" sz="1400" dirty="0" smtClean="0"/>
              <a:t> (1993, July). Retrieved January 24, 2011, from US Aid : http://pdf.usaid.gov/pdf_docs/PNABP618.pdf</a:t>
            </a:r>
          </a:p>
          <a:p>
            <a:r>
              <a:rPr lang="en-US" sz="1400" dirty="0" smtClean="0"/>
              <a:t> </a:t>
            </a:r>
          </a:p>
          <a:p>
            <a:endParaRPr lang="en-US" sz="1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91</TotalTime>
  <Words>446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La epidemia de cólera en Perú en la década de 1990   Por Audrita Imbs</vt:lpstr>
      <vt:lpstr>Condiciones de salud de Perú antes de cólera</vt:lpstr>
      <vt:lpstr>Cómo se extendió a través de Perú</vt:lpstr>
      <vt:lpstr>Quien contrajeron el cólera y que sufrieron </vt:lpstr>
      <vt:lpstr>El impacto final del cólera en Perú</vt:lpstr>
      <vt:lpstr>Bibliografía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epidemia de cólera en Perú en la década de 1990   Por Audrita Imbs</dc:title>
  <dc:creator>aimbs</dc:creator>
  <cp:lastModifiedBy>aimbs</cp:lastModifiedBy>
  <cp:revision>3</cp:revision>
  <dcterms:created xsi:type="dcterms:W3CDTF">2011-01-25T08:09:28Z</dcterms:created>
  <dcterms:modified xsi:type="dcterms:W3CDTF">2011-01-25T09:41:28Z</dcterms:modified>
</cp:coreProperties>
</file>